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5" r:id="rId3"/>
    <p:sldId id="267" r:id="rId4"/>
    <p:sldId id="268" r:id="rId5"/>
    <p:sldId id="269" r:id="rId6"/>
    <p:sldId id="262" r:id="rId7"/>
    <p:sldId id="270" r:id="rId8"/>
    <p:sldId id="271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u 2">
            <a:extLst>
              <a:ext uri="{FF2B5EF4-FFF2-40B4-BE49-F238E27FC236}">
                <a16:creationId xmlns:a16="http://schemas.microsoft.com/office/drawing/2014/main" id="{C6AD6FA2-DFE0-4D6E-93BD-3D407394E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130" y="2806987"/>
            <a:ext cx="6831673" cy="108623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Boolean functions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Ex 3.8 </a:t>
            </a:r>
            <a:endParaRPr lang="ro-RO" sz="3600" dirty="0">
              <a:latin typeface="Comic Sans MS" panose="030F0702030302020204" pitchFamily="66" charset="0"/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1742E48B-61C9-44C2-82E2-07BDF730B8D4}"/>
              </a:ext>
            </a:extLst>
          </p:cNvPr>
          <p:cNvSpPr txBox="1"/>
          <p:nvPr/>
        </p:nvSpPr>
        <p:spPr>
          <a:xfrm>
            <a:off x="1526797" y="4664279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Beltechi Lois – 911</a:t>
            </a:r>
            <a:endParaRPr lang="ro-RO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1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9129636B-9A18-423A-A93A-6ACC0C0A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595437"/>
            <a:ext cx="8753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ine 6">
            <a:extLst>
              <a:ext uri="{FF2B5EF4-FFF2-40B4-BE49-F238E27FC236}">
                <a16:creationId xmlns:a16="http://schemas.microsoft.com/office/drawing/2014/main" id="{557E60DB-3196-498B-B29A-6585B188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667000"/>
            <a:ext cx="685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4E64C08-CCB2-4C02-A544-806E6C7D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Conclusion</a:t>
            </a:r>
            <a:endParaRPr lang="ro-RO" dirty="0">
              <a:latin typeface="Comic Sans MS" panose="030F0702030302020204" pitchFamily="66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DB37835-5AAE-439C-B529-F283A62C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17" y="2303083"/>
            <a:ext cx="8963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2612"/>
            <a:ext cx="9692640" cy="1325562"/>
          </a:xfrm>
        </p:spPr>
        <p:txBody>
          <a:bodyPr/>
          <a:lstStyle/>
          <a:p>
            <a:r>
              <a:rPr lang="en-US" b="1" dirty="0"/>
              <a:t>Theoretical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ED0C-0F0A-40E4-9184-0E74A8F2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4" t="26925" r="18010" b="38641"/>
          <a:stretch/>
        </p:blipFill>
        <p:spPr>
          <a:xfrm>
            <a:off x="2142716" y="1848651"/>
            <a:ext cx="9090050" cy="37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D1CCC-D979-40D0-9030-82890F60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8" t="20323" r="19041" b="13787"/>
          <a:stretch/>
        </p:blipFill>
        <p:spPr>
          <a:xfrm>
            <a:off x="2611745" y="405883"/>
            <a:ext cx="7812350" cy="57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781D3A-66DB-4D83-B6DA-21022AE0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9" t="19677" r="19684" b="10998"/>
          <a:stretch/>
        </p:blipFill>
        <p:spPr>
          <a:xfrm>
            <a:off x="1624614" y="270844"/>
            <a:ext cx="7936637" cy="63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24810-EF52-4F70-9FAA-5A178ACB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21230" r="18810" b="10939"/>
          <a:stretch/>
        </p:blipFill>
        <p:spPr>
          <a:xfrm>
            <a:off x="1660123" y="174871"/>
            <a:ext cx="7874494" cy="65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D21408-BEEC-4B2A-BBDC-56214AFB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2" t="20582" r="16771" b="12880"/>
          <a:stretch/>
        </p:blipFill>
        <p:spPr>
          <a:xfrm>
            <a:off x="1358282" y="752382"/>
            <a:ext cx="8925532" cy="5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2C71343F-B35E-4072-BC06-40065248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47899"/>
            <a:ext cx="8410575" cy="8382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25AAD3D-9477-467E-82CE-50E2A972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086098"/>
            <a:ext cx="8410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0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ine 5">
            <a:extLst>
              <a:ext uri="{FF2B5EF4-FFF2-40B4-BE49-F238E27FC236}">
                <a16:creationId xmlns:a16="http://schemas.microsoft.com/office/drawing/2014/main" id="{12B0D798-A4F6-49C4-AB3B-E2942852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0"/>
            <a:ext cx="84201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6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A6C901F-E493-4A2E-B0E0-79B9DD79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Veitch representation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C9B13B57-FC55-45A7-AB62-D110896F5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39" y="2286000"/>
            <a:ext cx="7546521" cy="3581400"/>
          </a:xfrm>
        </p:spPr>
      </p:pic>
    </p:spTree>
    <p:extLst>
      <p:ext uri="{BB962C8B-B14F-4D97-AF65-F5344CB8AC3E}">
        <p14:creationId xmlns:p14="http://schemas.microsoft.com/office/powerpoint/2010/main" val="2958727681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72AF3E-D326-4DCD-A33C-429E9892DF65}"/>
</file>

<file path=customXml/itemProps2.xml><?xml version="1.0" encoding="utf-8"?>
<ds:datastoreItem xmlns:ds="http://schemas.openxmlformats.org/officeDocument/2006/customXml" ds:itemID="{7723D256-FDC4-4C3A-85BE-23BF2E9A7AEC}"/>
</file>

<file path=customXml/itemProps3.xml><?xml version="1.0" encoding="utf-8"?>
<ds:datastoreItem xmlns:ds="http://schemas.openxmlformats.org/officeDocument/2006/customXml" ds:itemID="{A579C670-1E0B-4CFB-8639-D74058BD3E30}"/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TM10001105[[fn=Trunchiere]]</Template>
  <TotalTime>14</TotalTime>
  <Words>13</Words>
  <Application>Microsoft Office PowerPoint</Application>
  <PresentationFormat>Ecran lat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5" baseType="lpstr">
      <vt:lpstr>Comic Sans MS</vt:lpstr>
      <vt:lpstr>Franklin Gothic Book</vt:lpstr>
      <vt:lpstr>Trunchiere</vt:lpstr>
      <vt:lpstr>Prezentare PowerPoint</vt:lpstr>
      <vt:lpstr>Theoretical results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Veitch representation</vt:lpstr>
      <vt:lpstr>Prezentare PowerPoint</vt:lpstr>
      <vt:lpstr>Prezentare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LOIS-ANA-MARIA BELTECHI</dc:creator>
  <cp:lastModifiedBy>LOIS-ANA-MARIA BELTECHI</cp:lastModifiedBy>
  <cp:revision>3</cp:revision>
  <dcterms:created xsi:type="dcterms:W3CDTF">2021-12-13T21:11:50Z</dcterms:created>
  <dcterms:modified xsi:type="dcterms:W3CDTF">2021-12-14T15:27:18Z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